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92" r:id="rId2"/>
    <p:sldMasterId id="2147483670" r:id="rId3"/>
    <p:sldMasterId id="2147483681" r:id="rId4"/>
  </p:sldMasterIdLst>
  <p:notesMasterIdLst>
    <p:notesMasterId r:id="rId12"/>
  </p:notesMasterIdLst>
  <p:sldIdLst>
    <p:sldId id="256" r:id="rId5"/>
    <p:sldId id="2904" r:id="rId6"/>
    <p:sldId id="257" r:id="rId7"/>
    <p:sldId id="260" r:id="rId8"/>
    <p:sldId id="2906" r:id="rId9"/>
    <p:sldId id="259" r:id="rId10"/>
    <p:sldId id="25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7A3"/>
    <a:srgbClr val="5BC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62038" autoAdjust="0"/>
  </p:normalViewPr>
  <p:slideViewPr>
    <p:cSldViewPr snapToGrid="0">
      <p:cViewPr varScale="1">
        <p:scale>
          <a:sx n="32" d="100"/>
          <a:sy n="32" d="100"/>
        </p:scale>
        <p:origin x="1526" y="3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137A7-233C-4615-B57F-82E12C2EF77C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6F9C8-7AB8-4F12-AC78-F0304460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Aft>
                <a:spcPts val="0"/>
              </a:spcAft>
            </a:pPr>
            <a:r>
              <a:rPr lang="en-US" b="1" dirty="0">
                <a:effectLst/>
                <a:ea typeface="Calibri" panose="020F0502020204030204" pitchFamily="34" charset="0"/>
              </a:rPr>
              <a:t>Standard: </a:t>
            </a:r>
            <a:endParaRPr lang="en-US" dirty="0">
              <a:effectLst/>
              <a:ea typeface="Arial" panose="020B0604020202020204" pitchFamily="34" charset="0"/>
            </a:endParaRPr>
          </a:p>
          <a:p>
            <a:pPr marL="0" marR="0">
              <a:spcAft>
                <a:spcPts val="0"/>
              </a:spcAft>
            </a:pPr>
            <a:r>
              <a:rPr lang="en-US" sz="1200" dirty="0">
                <a:effectLst/>
                <a:ea typeface="Calibri" panose="020F0502020204030204" pitchFamily="34" charset="0"/>
              </a:rPr>
              <a:t>Essential Concept and/or Skill: Communicate and work productively with others emphasizing collaboration and cultural awareness to produce quality work. </a:t>
            </a:r>
          </a:p>
          <a:p>
            <a:pPr marL="0" marR="0">
              <a:spcAft>
                <a:spcPts val="0"/>
              </a:spcAft>
            </a:pPr>
            <a:endParaRPr lang="en-US" sz="1200" dirty="0">
              <a:effectLst/>
              <a:ea typeface="Arial" panose="020B0604020202020204" pitchFamily="34" charset="0"/>
            </a:endParaRPr>
          </a:p>
          <a:p>
            <a:pPr marL="171450" marR="0" lvl="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effectLst/>
                <a:ea typeface="Calibri" panose="020F0502020204030204" pitchFamily="34" charset="0"/>
              </a:rPr>
              <a:t>Interact positively as a team member.</a:t>
            </a:r>
            <a:endParaRPr lang="en-US" sz="1200" u="none" strike="noStrike" dirty="0">
              <a:effectLst/>
              <a:ea typeface="Arial" panose="020B0604020202020204" pitchFamily="34" charset="0"/>
            </a:endParaRPr>
          </a:p>
          <a:p>
            <a:pPr marL="171450" marR="0" lvl="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effectLst/>
                <a:ea typeface="Calibri" panose="020F0502020204030204" pitchFamily="34" charset="0"/>
              </a:rPr>
              <a:t>Cooperate with others in a group setting.</a:t>
            </a:r>
            <a:endParaRPr lang="en-US" sz="1200" u="none" strike="noStrike" dirty="0">
              <a:effectLst/>
              <a:ea typeface="Arial" panose="020B0604020202020204" pitchFamily="34" charset="0"/>
            </a:endParaRPr>
          </a:p>
          <a:p>
            <a:pPr marL="171450" marR="0" lvl="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effectLst/>
                <a:ea typeface="Calibri" panose="020F0502020204030204" pitchFamily="34" charset="0"/>
              </a:rPr>
              <a:t>Generate ideas with group members.</a:t>
            </a:r>
            <a:endParaRPr lang="en-US" sz="1200" u="none" strike="noStrike" dirty="0">
              <a:effectLst/>
              <a:ea typeface="Arial" panose="020B0604020202020204" pitchFamily="34" charset="0"/>
            </a:endParaRPr>
          </a:p>
          <a:p>
            <a:pPr marL="171450" marR="0" lvl="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effectLst/>
                <a:ea typeface="Calibri" panose="020F0502020204030204" pitchFamily="34" charset="0"/>
              </a:rPr>
              <a:t>Are active listeners.</a:t>
            </a:r>
            <a:endParaRPr lang="en-US" sz="1200" u="none" strike="noStrike" dirty="0">
              <a:effectLst/>
              <a:ea typeface="Arial" panose="020B0604020202020204" pitchFamily="34" charset="0"/>
            </a:endParaRPr>
          </a:p>
          <a:p>
            <a:pPr marL="171450" marR="0" lvl="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effectLst/>
                <a:ea typeface="Calibri" panose="020F0502020204030204" pitchFamily="34" charset="0"/>
              </a:rPr>
              <a:t>Read and understand information in a variety of forms.</a:t>
            </a:r>
          </a:p>
          <a:p>
            <a:pPr marL="171450" marR="0" lvl="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u="none" strike="noStrike" dirty="0">
                <a:effectLst/>
                <a:ea typeface="Calibri" panose="020F0502020204030204" pitchFamily="34" charset="0"/>
              </a:rPr>
              <a:t>Express ideas.</a:t>
            </a:r>
            <a:endParaRPr lang="en-US" sz="1200" u="none" strike="noStrike" dirty="0">
              <a:effectLst/>
              <a:ea typeface="Arial" panose="020B0604020202020204" pitchFamily="34" charset="0"/>
            </a:endParaRPr>
          </a:p>
          <a:p>
            <a:pPr marL="0" marR="0">
              <a:spcAft>
                <a:spcPts val="0"/>
              </a:spcAft>
            </a:pPr>
            <a:r>
              <a:rPr lang="en-US" sz="1200" b="1" dirty="0">
                <a:effectLst/>
                <a:ea typeface="Arial" panose="020B0604020202020204" pitchFamily="34" charset="0"/>
              </a:rPr>
              <a:t> </a:t>
            </a:r>
            <a:endParaRPr lang="en-US" sz="1200" dirty="0">
              <a:effectLst/>
              <a:ea typeface="Arial" panose="020B0604020202020204" pitchFamily="34" charset="0"/>
            </a:endParaRPr>
          </a:p>
          <a:p>
            <a:pPr marL="0" marR="0">
              <a:spcAft>
                <a:spcPts val="0"/>
              </a:spcAft>
            </a:pPr>
            <a:r>
              <a:rPr lang="en-US" b="1" dirty="0">
                <a:effectLst/>
                <a:ea typeface="Arial" panose="020B0604020202020204" pitchFamily="34" charset="0"/>
              </a:rPr>
              <a:t>Skill: </a:t>
            </a:r>
            <a:endParaRPr lang="en-US" dirty="0">
              <a:effectLst/>
              <a:ea typeface="Arial" panose="020B0604020202020204" pitchFamily="34" charset="0"/>
            </a:endParaRPr>
          </a:p>
          <a:p>
            <a:pPr marL="0" marR="0">
              <a:spcAft>
                <a:spcPts val="0"/>
              </a:spcAft>
            </a:pPr>
            <a:r>
              <a:rPr lang="en-US" sz="1200" dirty="0">
                <a:effectLst/>
                <a:ea typeface="Arial" panose="020B0604020202020204" pitchFamily="34" charset="0"/>
              </a:rPr>
              <a:t>Active listening, express ideas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F9C8-7AB8-4F12-AC78-F03044600A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8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AE94A-66EE-4544-82D0-77C07FE34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8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940C9-6320-4DDC-85BB-BEE3AAC83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0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AE94A-66EE-4544-82D0-77C07FE34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6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B42A7-2BF8-43B7-994C-7A1CC36713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651E-7BCB-46C4-B594-F8CEACEAC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ECCD-5E5D-4C97-9B46-D30C9B880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D2585-E7F9-4713-9184-6512374D0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3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14B22-EB2A-4700-A6C3-9739C4F3B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30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15F51-A154-4E13-AF4E-766A90B3E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9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2E43AA-0310-4A7D-90CC-6A5FFB59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29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880D8-7951-4769-8510-C88135FBF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B42A7-2BF8-43B7-994C-7A1CC36713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940C9-6320-4DDC-85BB-BEE3AAC83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0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AE94A-66EE-4544-82D0-77C07FE34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08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B42A7-2BF8-43B7-994C-7A1CC36713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54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651E-7BCB-46C4-B594-F8CEACEAC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26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ECCD-5E5D-4C97-9B46-D30C9B880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06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D2585-E7F9-4713-9184-6512374D0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01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14B22-EB2A-4700-A6C3-9739C4F3B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18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15F51-A154-4E13-AF4E-766A90B3E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0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2E43AA-0310-4A7D-90CC-6A5FFB59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19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880D8-7951-4769-8510-C88135FBF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651E-7BCB-46C4-B594-F8CEACEAC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30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940C9-6320-4DDC-85BB-BEE3AAC83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03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9AE94A-66EE-4544-82D0-77C07FE34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19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B42A7-2BF8-43B7-994C-7A1CC36713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0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8651E-7BCB-46C4-B594-F8CEACEAC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37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ECCD-5E5D-4C97-9B46-D30C9B880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0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D2585-E7F9-4713-9184-6512374D0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35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14B22-EB2A-4700-A6C3-9739C4F3B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97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15F51-A154-4E13-AF4E-766A90B3E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6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2E43AA-0310-4A7D-90CC-6A5FFB59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75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880D8-7951-4769-8510-C88135FBF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ECCD-5E5D-4C97-9B46-D30C9B880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057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940C9-6320-4DDC-85BB-BEE3AAC83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5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4D2585-E7F9-4713-9184-6512374D0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7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14B22-EB2A-4700-A6C3-9739C4F3B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15F51-A154-4E13-AF4E-766A90B3E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2E43AA-0310-4A7D-90CC-6A5FFB59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6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880D8-7951-4769-8510-C88135FBF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68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12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Eras Bold ITC" panose="020B0907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BC7B5"/>
          </a:solidFill>
          <a:latin typeface="Eras Medium ITC" panose="020B06020305040208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BC7B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BC7B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4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Eras Bold ITC" panose="020B0907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BC7B5"/>
          </a:solidFill>
          <a:latin typeface="Eras Medium ITC" panose="020B06020305040208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BC7B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BC7B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3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Eras Bold ITC" panose="020B0907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BC7B5"/>
          </a:solidFill>
          <a:latin typeface="Eras Medium ITC" panose="020B06020305040208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BC7B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BC7B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69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Eras Bold ITC" panose="020B0907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BC7B5"/>
          </a:solidFill>
          <a:latin typeface="Eras Medium ITC" panose="020B06020305040208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BC7B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BC7B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C20A6EB-671B-4480-8623-BF90C45C549F}"/>
              </a:ext>
            </a:extLst>
          </p:cNvPr>
          <p:cNvSpPr txBox="1">
            <a:spLocks/>
          </p:cNvSpPr>
          <p:nvPr/>
        </p:nvSpPr>
        <p:spPr>
          <a:xfrm>
            <a:off x="4302571" y="1764822"/>
            <a:ext cx="7007461" cy="3941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36C25"/>
                </a:solidFill>
                <a:effectLst/>
                <a:uLnTx/>
                <a:uFillTx/>
                <a:latin typeface="Eras Bold ITC" panose="020B0602030504020804" pitchFamily="34" charset="77"/>
                <a:ea typeface="+mn-ea"/>
                <a:cs typeface="+mn-cs"/>
              </a:rPr>
              <a:t>The Doubler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600" dirty="0">
              <a:solidFill>
                <a:srgbClr val="3A8E88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C3C4CDF-0824-464E-9CC3-0B9F2D843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55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CCC6B-0B73-BD48-ACD6-0E551524C7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74488" y="6494463"/>
            <a:ext cx="4175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30DB1-25A6-F34C-9DC4-5EAE2DCC756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3A8E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A8E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C9164-5423-5643-B438-BBB174E264A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82725" y="2141538"/>
            <a:ext cx="10709275" cy="47164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36C25"/>
                </a:solidFill>
                <a:latin typeface="Eras Bold ITC" panose="020B0602030504020804" pitchFamily="34" charset="77"/>
              </a:rPr>
              <a:t>Week 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58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79D93E-E8E0-475B-B709-581798D1BE39}"/>
              </a:ext>
            </a:extLst>
          </p:cNvPr>
          <p:cNvSpPr txBox="1"/>
          <p:nvPr/>
        </p:nvSpPr>
        <p:spPr>
          <a:xfrm>
            <a:off x="1771269" y="544417"/>
            <a:ext cx="6467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Eras Bold ITC" panose="020B0907030504020204" pitchFamily="34" charset="0"/>
              </a:rPr>
              <a:t>The </a:t>
            </a:r>
            <a:r>
              <a:rPr lang="en-US" sz="4800" dirty="0" err="1">
                <a:solidFill>
                  <a:schemeClr val="accent2"/>
                </a:solidFill>
                <a:latin typeface="Eras Bold ITC" panose="020B0907030504020204" pitchFamily="34" charset="0"/>
              </a:rPr>
              <a:t>Doubbler</a:t>
            </a:r>
            <a:endParaRPr lang="en-US" sz="4800" dirty="0">
              <a:solidFill>
                <a:schemeClr val="accent2"/>
              </a:solidFill>
              <a:latin typeface="Eras Bold ITC" panose="020B0907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E2B69-DF91-4E7A-9528-D46A2C824657}"/>
              </a:ext>
            </a:extLst>
          </p:cNvPr>
          <p:cNvSpPr txBox="1"/>
          <p:nvPr/>
        </p:nvSpPr>
        <p:spPr>
          <a:xfrm>
            <a:off x="1958305" y="1934534"/>
            <a:ext cx="79047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08019"/>
                </a:solidFill>
                <a:latin typeface="Eras Medium ITC" panose="020B0602030504020804" pitchFamily="34" charset="0"/>
              </a:rPr>
              <a:t>Learning Objective:</a:t>
            </a:r>
          </a:p>
          <a:p>
            <a:r>
              <a:rPr lang="en-US" sz="3200" dirty="0">
                <a:solidFill>
                  <a:srgbClr val="F08019"/>
                </a:solidFill>
                <a:latin typeface="Eras Medium ITC" panose="020B0602030504020804" pitchFamily="34" charset="0"/>
              </a:rPr>
              <a:t> </a:t>
            </a:r>
          </a:p>
          <a:p>
            <a:r>
              <a:rPr lang="en-US" sz="3200" u="sng" dirty="0">
                <a:solidFill>
                  <a:srgbClr val="3A8E8A"/>
                </a:solidFill>
                <a:latin typeface="Eras Medium ITC" panose="020B0602030504020804" pitchFamily="34" charset="0"/>
              </a:rPr>
              <a:t>I can</a:t>
            </a:r>
            <a:r>
              <a:rPr lang="en-US" sz="3200" dirty="0">
                <a:solidFill>
                  <a:srgbClr val="3A8E8A"/>
                </a:solidFill>
                <a:latin typeface="Eras Medium ITC" panose="020B0602030504020804" pitchFamily="34" charset="0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>define “the </a:t>
            </a:r>
            <a:r>
              <a:rPr lang="en-US" sz="3200" b="0" dirty="0" err="1">
                <a:solidFill>
                  <a:srgbClr val="000000"/>
                </a:solidFill>
                <a:latin typeface="Eras Medium ITC" panose="020B0602030504020804" pitchFamily="34" charset="0"/>
              </a:rPr>
              <a:t>doubler</a:t>
            </a:r>
            <a:r>
              <a:rPr lang="en-US" sz="32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>”</a:t>
            </a:r>
            <a:br>
              <a:rPr lang="en-US" sz="3200" b="0" dirty="0">
                <a:solidFill>
                  <a:srgbClr val="000000"/>
                </a:solidFill>
                <a:latin typeface="Eras Medium ITC" panose="020B0602030504020804" pitchFamily="34" charset="0"/>
              </a:rPr>
            </a:br>
            <a:endParaRPr lang="en-US" sz="3200" b="0" dirty="0">
              <a:latin typeface="Eras Medium ITC" panose="020B0602030504020804" pitchFamily="34" charset="0"/>
            </a:endParaRPr>
          </a:p>
          <a:p>
            <a:r>
              <a:rPr lang="en-US" sz="3200" u="sng" dirty="0">
                <a:solidFill>
                  <a:srgbClr val="3A8E8A"/>
                </a:solidFill>
                <a:latin typeface="Eras Medium ITC" panose="020B0602030504020804" pitchFamily="34" charset="0"/>
              </a:rPr>
              <a:t>I will</a:t>
            </a:r>
            <a:r>
              <a:rPr lang="en-US" sz="3200" dirty="0">
                <a:solidFill>
                  <a:srgbClr val="3A8E8A"/>
                </a:solidFill>
                <a:latin typeface="Eras Medium ITC" panose="020B0602030504020804" pitchFamily="34" charset="0"/>
              </a:rPr>
              <a:t> </a:t>
            </a:r>
            <a:r>
              <a:rPr lang="en-US" sz="32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>discuss the importance of journaling my positive experiences.</a:t>
            </a:r>
            <a:endParaRPr lang="en-US" sz="4800" b="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1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1FEA5-DD77-4587-B4A8-AAE93CF4556E}"/>
              </a:ext>
            </a:extLst>
          </p:cNvPr>
          <p:cNvSpPr txBox="1"/>
          <p:nvPr/>
        </p:nvSpPr>
        <p:spPr>
          <a:xfrm>
            <a:off x="4459779" y="1413063"/>
            <a:ext cx="74107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chemeClr val="accent2"/>
                </a:solidFill>
                <a:effectLst/>
                <a:latin typeface="Eras Medium ITC" panose="020B0602030504020804" pitchFamily="34" charset="0"/>
                <a:ea typeface="Calibri" panose="020F0502020204030204" pitchFamily="34" charset="0"/>
              </a:rPr>
              <a:t>Communicate clearly</a:t>
            </a:r>
            <a:br>
              <a:rPr lang="en-US" sz="3200" u="none" strike="noStrike" dirty="0">
                <a:solidFill>
                  <a:schemeClr val="accent2"/>
                </a:solidFill>
                <a:effectLst/>
                <a:latin typeface="Eras Medium ITC" panose="020B0602030504020804" pitchFamily="34" charset="0"/>
                <a:ea typeface="Calibri" panose="020F0502020204030204" pitchFamily="34" charset="0"/>
              </a:rPr>
            </a:br>
            <a:endParaRPr lang="en-US" sz="3200" u="none" strike="noStrike" dirty="0">
              <a:solidFill>
                <a:schemeClr val="accent2"/>
              </a:solidFill>
              <a:effectLst/>
              <a:latin typeface="Eras Medium ITC" panose="020B0602030504020804" pitchFamily="34" charset="0"/>
              <a:ea typeface="Arial" panose="020B0604020202020204" pitchFamily="34" charset="0"/>
            </a:endParaRPr>
          </a:p>
          <a:p>
            <a:pPr marL="285750" marR="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u="none" strike="noStrike" dirty="0">
                <a:solidFill>
                  <a:srgbClr val="3FB7A3"/>
                </a:solidFill>
                <a:effectLst/>
                <a:latin typeface="Eras Medium ITC" panose="020B0602030504020804" pitchFamily="34" charset="0"/>
                <a:ea typeface="Calibri" panose="020F0502020204030204" pitchFamily="34" charset="0"/>
              </a:rPr>
              <a:t>Use information creatively</a:t>
            </a:r>
            <a:endParaRPr lang="en-US" sz="3200" u="none" strike="noStrike" dirty="0">
              <a:solidFill>
                <a:srgbClr val="3FB7A3"/>
              </a:solidFill>
              <a:effectLst/>
              <a:latin typeface="Eras Medium ITC" panose="020B0602030504020804" pitchFamily="34" charset="0"/>
              <a:ea typeface="Arial" panose="020B06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55FA4F-C926-40DB-AE1D-14271676CDCD}"/>
              </a:ext>
            </a:extLst>
          </p:cNvPr>
          <p:cNvSpPr txBox="1">
            <a:spLocks/>
          </p:cNvSpPr>
          <p:nvPr/>
        </p:nvSpPr>
        <p:spPr>
          <a:xfrm>
            <a:off x="4438185" y="365125"/>
            <a:ext cx="6715540" cy="7550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Eras Bold ITC" panose="020B0907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B7A3"/>
                </a:solidFill>
              </a:rPr>
              <a:t>Skills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823EA-1191-4EFE-99C9-188EA6EB1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6" y="1989624"/>
            <a:ext cx="5447568" cy="4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91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e You Happy  New Age Creators">
            <a:hlinkClick r:id="" action="ppaction://media"/>
            <a:extLst>
              <a:ext uri="{FF2B5EF4-FFF2-40B4-BE49-F238E27FC236}">
                <a16:creationId xmlns:a16="http://schemas.microsoft.com/office/drawing/2014/main" id="{D68E45F6-9D1D-4813-B05B-66B8493AC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950" y="632222"/>
            <a:ext cx="9944100" cy="559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9572B271-7E77-438A-86A3-A704106F84C4}"/>
              </a:ext>
            </a:extLst>
          </p:cNvPr>
          <p:cNvSpPr txBox="1">
            <a:spLocks/>
          </p:cNvSpPr>
          <p:nvPr/>
        </p:nvSpPr>
        <p:spPr>
          <a:xfrm>
            <a:off x="2399324" y="216458"/>
            <a:ext cx="4106130" cy="13568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Eras Bold ITC" panose="020B0907030504020204" pitchFamily="34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F08019"/>
                </a:solidFill>
              </a:rPr>
              <a:t>Journaling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B4B411A-6276-4C6A-8894-0A1A69CDD702}"/>
              </a:ext>
            </a:extLst>
          </p:cNvPr>
          <p:cNvSpPr txBox="1">
            <a:spLocks/>
          </p:cNvSpPr>
          <p:nvPr/>
        </p:nvSpPr>
        <p:spPr>
          <a:xfrm>
            <a:off x="2399324" y="1573265"/>
            <a:ext cx="9265456" cy="47703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BC7B5"/>
                </a:solidFill>
                <a:latin typeface="Eras Medium ITC" panose="020B06020305040208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BC7B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BC7B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3A8E8A"/>
                </a:solidFill>
                <a:latin typeface="Eras Medium ITC" panose="020B0602030504020804" pitchFamily="34" charset="77"/>
              </a:rPr>
              <a:t>Today we are going to journal a positive experience from the last 24 hours.  </a:t>
            </a:r>
          </a:p>
          <a:p>
            <a:pPr marL="0" indent="0">
              <a:buNone/>
            </a:pPr>
            <a:endParaRPr lang="en-US" dirty="0">
              <a:solidFill>
                <a:srgbClr val="3A8E8A"/>
              </a:solidFill>
              <a:latin typeface="Eras Medium ITC" panose="020B06020305040208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3A8E8A"/>
                </a:solidFill>
                <a:latin typeface="Eras Medium ITC" panose="020B0602030504020804" pitchFamily="34" charset="77"/>
              </a:rPr>
              <a:t>When we write out our positive experiences, it tricks our brain to relive the positivity, effectively doubling it.  Thus “The Doubler”.</a:t>
            </a:r>
          </a:p>
          <a:p>
            <a:pPr marL="0" indent="0">
              <a:buNone/>
            </a:pPr>
            <a:endParaRPr lang="en-US" dirty="0">
              <a:solidFill>
                <a:srgbClr val="3A8E8A"/>
              </a:solidFill>
              <a:latin typeface="Eras Medium ITC" panose="020B0602030504020804" pitchFamily="34" charset="77"/>
            </a:endParaRPr>
          </a:p>
          <a:p>
            <a:pPr marL="0" indent="0">
              <a:buNone/>
            </a:pPr>
            <a:r>
              <a:rPr lang="en-US" dirty="0">
                <a:solidFill>
                  <a:srgbClr val="3A8E8A"/>
                </a:solidFill>
                <a:latin typeface="Eras Medium ITC" panose="020B0602030504020804" pitchFamily="34" charset="77"/>
              </a:rPr>
              <a:t>This is going to be a 21-Day challenge.  We are going to journal for 21 days, like we did gratitudes.</a:t>
            </a:r>
          </a:p>
        </p:txBody>
      </p:sp>
    </p:spTree>
    <p:extLst>
      <p:ext uri="{BB962C8B-B14F-4D97-AF65-F5344CB8AC3E}">
        <p14:creationId xmlns:p14="http://schemas.microsoft.com/office/powerpoint/2010/main" val="1282672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88D011-C7A4-4BF5-BFE7-EDA1F4FF0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45" y="531977"/>
            <a:ext cx="9058880" cy="53357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4E8CBA-1526-40AC-B9F1-19117862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743">
            <a:off x="7220011" y="2857380"/>
            <a:ext cx="2837378" cy="366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16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eek 1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ek 2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ek 3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ek 4 Background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174</Words>
  <Application>Microsoft Office PowerPoint</Application>
  <PresentationFormat>Widescreen</PresentationFormat>
  <Paragraphs>33</Paragraphs>
  <Slides>7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Eras Bold ITC</vt:lpstr>
      <vt:lpstr>Eras Medium ITC</vt:lpstr>
      <vt:lpstr>Week 1 Backgrounds</vt:lpstr>
      <vt:lpstr>Week 2 Backgrounds</vt:lpstr>
      <vt:lpstr>Week 3 Backgrounds</vt:lpstr>
      <vt:lpstr>Week 4 Backgrounds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Dowdee</dc:creator>
  <cp:lastModifiedBy>Cody Green</cp:lastModifiedBy>
  <cp:revision>20</cp:revision>
  <dcterms:created xsi:type="dcterms:W3CDTF">2021-03-23T18:25:43Z</dcterms:created>
  <dcterms:modified xsi:type="dcterms:W3CDTF">2022-09-19T18:12:23Z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4333653F-CD2B-41B2-AE95-6C697C684B3D</vt:lpwstr>
  </property>
  <property fmtid="{D5CDD505-2E9C-101B-9397-08002B2CF9AE}" pid="3" name="ArticulatePath">
    <vt:lpwstr>H360 - D - Wk1 - 0.Leader Slides</vt:lpwstr>
  </property>
</Properties>
</file>